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DD894-403F-482A-8754-F81EC612F7D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4_2" csCatId="accent4" phldr="1"/>
      <dgm:spPr/>
      <dgm:t>
        <a:bodyPr/>
        <a:lstStyle/>
        <a:p>
          <a:endParaRPr lang="en-US"/>
        </a:p>
      </dgm:t>
    </dgm:pt>
    <dgm:pt modelId="{D912B84D-1855-415E-B875-B20A5184B69E}">
      <dgm:prSet/>
      <dgm:spPr/>
      <dgm:t>
        <a:bodyPr/>
        <a:lstStyle/>
        <a:p>
          <a:pPr>
            <a:defRPr cap="all"/>
          </a:pPr>
          <a:r>
            <a:rPr lang="en-US"/>
            <a:t>Combines tracking and planning</a:t>
          </a:r>
        </a:p>
      </dgm:t>
    </dgm:pt>
    <dgm:pt modelId="{30DEDB36-6F5C-42A5-B142-94BBA08AA976}" type="parTrans" cxnId="{85FF3EB0-BCDC-4E60-BD80-087FDDB1A860}">
      <dgm:prSet/>
      <dgm:spPr/>
      <dgm:t>
        <a:bodyPr/>
        <a:lstStyle/>
        <a:p>
          <a:endParaRPr lang="en-US"/>
        </a:p>
      </dgm:t>
    </dgm:pt>
    <dgm:pt modelId="{43F37227-EBEA-42C6-954E-56A0A8FD2119}" type="sibTrans" cxnId="{85FF3EB0-BCDC-4E60-BD80-087FDDB1A860}">
      <dgm:prSet/>
      <dgm:spPr/>
      <dgm:t>
        <a:bodyPr/>
        <a:lstStyle/>
        <a:p>
          <a:endParaRPr lang="en-US"/>
        </a:p>
      </dgm:t>
    </dgm:pt>
    <dgm:pt modelId="{7862049F-B8D8-42DE-8C0A-EFE056F28377}">
      <dgm:prSet/>
      <dgm:spPr/>
      <dgm:t>
        <a:bodyPr/>
        <a:lstStyle/>
        <a:p>
          <a:pPr>
            <a:defRPr cap="all"/>
          </a:pPr>
          <a:r>
            <a:rPr lang="en-US"/>
            <a:t>Provides meaningful insights</a:t>
          </a:r>
        </a:p>
      </dgm:t>
    </dgm:pt>
    <dgm:pt modelId="{45A30B1F-F4D5-40F7-A87E-E52DAA20619C}" type="parTrans" cxnId="{45EF2D2B-A88E-4050-95A1-5468B4A84EE1}">
      <dgm:prSet/>
      <dgm:spPr/>
      <dgm:t>
        <a:bodyPr/>
        <a:lstStyle/>
        <a:p>
          <a:endParaRPr lang="en-US"/>
        </a:p>
      </dgm:t>
    </dgm:pt>
    <dgm:pt modelId="{61B5B39A-541B-4712-8E5D-FE17328710E4}" type="sibTrans" cxnId="{45EF2D2B-A88E-4050-95A1-5468B4A84EE1}">
      <dgm:prSet/>
      <dgm:spPr/>
      <dgm:t>
        <a:bodyPr/>
        <a:lstStyle/>
        <a:p>
          <a:endParaRPr lang="en-US"/>
        </a:p>
      </dgm:t>
    </dgm:pt>
    <dgm:pt modelId="{539387B6-CD84-4E17-AD37-D47A19BF5A54}">
      <dgm:prSet/>
      <dgm:spPr/>
      <dgm:t>
        <a:bodyPr/>
        <a:lstStyle/>
        <a:p>
          <a:pPr>
            <a:defRPr cap="all"/>
          </a:pPr>
          <a:r>
            <a:rPr lang="en-US"/>
            <a:t>Improves financial awareness</a:t>
          </a:r>
        </a:p>
      </dgm:t>
    </dgm:pt>
    <dgm:pt modelId="{C341E8B5-17F3-4EB1-9506-2FA3A3CB296C}" type="parTrans" cxnId="{36D78AB5-3BAA-4E94-A7FB-F096790BC001}">
      <dgm:prSet/>
      <dgm:spPr/>
      <dgm:t>
        <a:bodyPr/>
        <a:lstStyle/>
        <a:p>
          <a:endParaRPr lang="en-US"/>
        </a:p>
      </dgm:t>
    </dgm:pt>
    <dgm:pt modelId="{8F5CE65E-CD3E-4672-BA64-EA580A55E1A1}" type="sibTrans" cxnId="{36D78AB5-3BAA-4E94-A7FB-F096790BC001}">
      <dgm:prSet/>
      <dgm:spPr/>
      <dgm:t>
        <a:bodyPr/>
        <a:lstStyle/>
        <a:p>
          <a:endParaRPr lang="en-US"/>
        </a:p>
      </dgm:t>
    </dgm:pt>
    <dgm:pt modelId="{230B0EFB-05F8-4DF7-9C13-90F00B6D18E8}">
      <dgm:prSet/>
      <dgm:spPr/>
      <dgm:t>
        <a:bodyPr/>
        <a:lstStyle/>
        <a:p>
          <a:pPr>
            <a:defRPr cap="all"/>
          </a:pPr>
          <a:r>
            <a:rPr lang="en-US"/>
            <a:t>Scalable for future improvements</a:t>
          </a:r>
        </a:p>
      </dgm:t>
    </dgm:pt>
    <dgm:pt modelId="{9BDCF62B-6299-4956-8EF0-112576AFA1EF}" type="parTrans" cxnId="{588231E2-7C2C-4C45-9F29-24F0C227F262}">
      <dgm:prSet/>
      <dgm:spPr/>
      <dgm:t>
        <a:bodyPr/>
        <a:lstStyle/>
        <a:p>
          <a:endParaRPr lang="en-US"/>
        </a:p>
      </dgm:t>
    </dgm:pt>
    <dgm:pt modelId="{3BB87F7F-7CDD-4588-9246-01B6A64FBFF5}" type="sibTrans" cxnId="{588231E2-7C2C-4C45-9F29-24F0C227F262}">
      <dgm:prSet/>
      <dgm:spPr/>
      <dgm:t>
        <a:bodyPr/>
        <a:lstStyle/>
        <a:p>
          <a:endParaRPr lang="en-US"/>
        </a:p>
      </dgm:t>
    </dgm:pt>
    <dgm:pt modelId="{E3B9EB3B-81F6-47D2-BA1A-186BCD42ECC8}" type="pres">
      <dgm:prSet presAssocID="{E52DD894-403F-482A-8754-F81EC612F7DD}" presName="root" presStyleCnt="0">
        <dgm:presLayoutVars>
          <dgm:dir/>
          <dgm:resizeHandles val="exact"/>
        </dgm:presLayoutVars>
      </dgm:prSet>
      <dgm:spPr/>
    </dgm:pt>
    <dgm:pt modelId="{66824210-E7E4-428E-9B34-0DC158512207}" type="pres">
      <dgm:prSet presAssocID="{D912B84D-1855-415E-B875-B20A5184B69E}" presName="compNode" presStyleCnt="0"/>
      <dgm:spPr/>
    </dgm:pt>
    <dgm:pt modelId="{6FCFCE1F-2198-4A6D-BC57-C4C2CBEFEBAA}" type="pres">
      <dgm:prSet presAssocID="{D912B84D-1855-415E-B875-B20A5184B69E}" presName="iconBgRect" presStyleLbl="bgShp" presStyleIdx="0" presStyleCnt="4"/>
      <dgm:spPr/>
    </dgm:pt>
    <dgm:pt modelId="{38D2BCC4-55C4-42D5-B7EC-8CDD30545857}" type="pres">
      <dgm:prSet presAssocID="{D912B84D-1855-415E-B875-B20A5184B69E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E36723B-13A7-4791-A40E-12F3186E106B}" type="pres">
      <dgm:prSet presAssocID="{D912B84D-1855-415E-B875-B20A5184B69E}" presName="spaceRect" presStyleCnt="0"/>
      <dgm:spPr/>
    </dgm:pt>
    <dgm:pt modelId="{B2631DD0-8154-4207-86FE-E968003CCDFC}" type="pres">
      <dgm:prSet presAssocID="{D912B84D-1855-415E-B875-B20A5184B69E}" presName="textRect" presStyleLbl="revTx" presStyleIdx="0" presStyleCnt="4">
        <dgm:presLayoutVars>
          <dgm:chMax val="1"/>
          <dgm:chPref val="1"/>
        </dgm:presLayoutVars>
      </dgm:prSet>
      <dgm:spPr/>
    </dgm:pt>
    <dgm:pt modelId="{141EA856-606F-46EF-A2DE-BF9CF740CC40}" type="pres">
      <dgm:prSet presAssocID="{43F37227-EBEA-42C6-954E-56A0A8FD2119}" presName="sibTrans" presStyleCnt="0"/>
      <dgm:spPr/>
    </dgm:pt>
    <dgm:pt modelId="{F1629280-9F52-4AC6-8787-9EE09AFC5A16}" type="pres">
      <dgm:prSet presAssocID="{7862049F-B8D8-42DE-8C0A-EFE056F28377}" presName="compNode" presStyleCnt="0"/>
      <dgm:spPr/>
    </dgm:pt>
    <dgm:pt modelId="{4E7E09D9-C678-483D-AD99-895297290EA3}" type="pres">
      <dgm:prSet presAssocID="{7862049F-B8D8-42DE-8C0A-EFE056F28377}" presName="iconBgRect" presStyleLbl="bgShp" presStyleIdx="1" presStyleCnt="4"/>
      <dgm:spPr/>
    </dgm:pt>
    <dgm:pt modelId="{9B44D3ED-FE0D-4646-8ABA-38AE90307FFE}" type="pres">
      <dgm:prSet presAssocID="{7862049F-B8D8-42DE-8C0A-EFE056F2837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015434CF-7893-42F7-BD2F-B347724EEB52}" type="pres">
      <dgm:prSet presAssocID="{7862049F-B8D8-42DE-8C0A-EFE056F28377}" presName="spaceRect" presStyleCnt="0"/>
      <dgm:spPr/>
    </dgm:pt>
    <dgm:pt modelId="{372E810B-3CA0-4E85-B1B2-CB43F5ADBA53}" type="pres">
      <dgm:prSet presAssocID="{7862049F-B8D8-42DE-8C0A-EFE056F28377}" presName="textRect" presStyleLbl="revTx" presStyleIdx="1" presStyleCnt="4">
        <dgm:presLayoutVars>
          <dgm:chMax val="1"/>
          <dgm:chPref val="1"/>
        </dgm:presLayoutVars>
      </dgm:prSet>
      <dgm:spPr/>
    </dgm:pt>
    <dgm:pt modelId="{D156A74A-DAFC-4092-AECE-17A571DFB59F}" type="pres">
      <dgm:prSet presAssocID="{61B5B39A-541B-4712-8E5D-FE17328710E4}" presName="sibTrans" presStyleCnt="0"/>
      <dgm:spPr/>
    </dgm:pt>
    <dgm:pt modelId="{5D830F92-A1AD-4881-A491-258E04EA5C13}" type="pres">
      <dgm:prSet presAssocID="{539387B6-CD84-4E17-AD37-D47A19BF5A54}" presName="compNode" presStyleCnt="0"/>
      <dgm:spPr/>
    </dgm:pt>
    <dgm:pt modelId="{00426B7C-347B-464F-9D63-6976F529D14A}" type="pres">
      <dgm:prSet presAssocID="{539387B6-CD84-4E17-AD37-D47A19BF5A54}" presName="iconBgRect" presStyleLbl="bgShp" presStyleIdx="2" presStyleCnt="4"/>
      <dgm:spPr/>
    </dgm:pt>
    <dgm:pt modelId="{24767E38-FF4A-4690-94DF-8D5704A3A3FB}" type="pres">
      <dgm:prSet presAssocID="{539387B6-CD84-4E17-AD37-D47A19BF5A54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C04A23B7-3384-42F0-8120-8D7C47D92492}" type="pres">
      <dgm:prSet presAssocID="{539387B6-CD84-4E17-AD37-D47A19BF5A54}" presName="spaceRect" presStyleCnt="0"/>
      <dgm:spPr/>
    </dgm:pt>
    <dgm:pt modelId="{7C250F29-61C0-42EF-8017-D43DA6F57293}" type="pres">
      <dgm:prSet presAssocID="{539387B6-CD84-4E17-AD37-D47A19BF5A54}" presName="textRect" presStyleLbl="revTx" presStyleIdx="2" presStyleCnt="4">
        <dgm:presLayoutVars>
          <dgm:chMax val="1"/>
          <dgm:chPref val="1"/>
        </dgm:presLayoutVars>
      </dgm:prSet>
      <dgm:spPr/>
    </dgm:pt>
    <dgm:pt modelId="{AC68FD49-0D5F-4419-8A35-0E54FF733478}" type="pres">
      <dgm:prSet presAssocID="{8F5CE65E-CD3E-4672-BA64-EA580A55E1A1}" presName="sibTrans" presStyleCnt="0"/>
      <dgm:spPr/>
    </dgm:pt>
    <dgm:pt modelId="{C7620D95-CF28-431C-8458-2056C4B6662B}" type="pres">
      <dgm:prSet presAssocID="{230B0EFB-05F8-4DF7-9C13-90F00B6D18E8}" presName="compNode" presStyleCnt="0"/>
      <dgm:spPr/>
    </dgm:pt>
    <dgm:pt modelId="{4C91B72F-0BCC-4641-AED0-EDF5E1B948D4}" type="pres">
      <dgm:prSet presAssocID="{230B0EFB-05F8-4DF7-9C13-90F00B6D18E8}" presName="iconBgRect" presStyleLbl="bgShp" presStyleIdx="3" presStyleCnt="4"/>
      <dgm:spPr/>
    </dgm:pt>
    <dgm:pt modelId="{2E5A3959-6BEF-4E52-B1B6-EDA274913B58}" type="pres">
      <dgm:prSet presAssocID="{230B0EFB-05F8-4DF7-9C13-90F00B6D18E8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738BFD29-7838-4C6F-B0D5-DC33EAB4DFD9}" type="pres">
      <dgm:prSet presAssocID="{230B0EFB-05F8-4DF7-9C13-90F00B6D18E8}" presName="spaceRect" presStyleCnt="0"/>
      <dgm:spPr/>
    </dgm:pt>
    <dgm:pt modelId="{0041C14F-4603-47B6-B497-45964A69F027}" type="pres">
      <dgm:prSet presAssocID="{230B0EFB-05F8-4DF7-9C13-90F00B6D18E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0927421-6CF9-46D3-9A97-668B050C7E2C}" type="presOf" srcId="{539387B6-CD84-4E17-AD37-D47A19BF5A54}" destId="{7C250F29-61C0-42EF-8017-D43DA6F57293}" srcOrd="0" destOrd="0" presId="urn:microsoft.com/office/officeart/2018/5/layout/IconCircleLabelList"/>
    <dgm:cxn modelId="{45EF2D2B-A88E-4050-95A1-5468B4A84EE1}" srcId="{E52DD894-403F-482A-8754-F81EC612F7DD}" destId="{7862049F-B8D8-42DE-8C0A-EFE056F28377}" srcOrd="1" destOrd="0" parTransId="{45A30B1F-F4D5-40F7-A87E-E52DAA20619C}" sibTransId="{61B5B39A-541B-4712-8E5D-FE17328710E4}"/>
    <dgm:cxn modelId="{657F5A51-C9FE-44CA-81DD-61F615D27596}" type="presOf" srcId="{E52DD894-403F-482A-8754-F81EC612F7DD}" destId="{E3B9EB3B-81F6-47D2-BA1A-186BCD42ECC8}" srcOrd="0" destOrd="0" presId="urn:microsoft.com/office/officeart/2018/5/layout/IconCircleLabelList"/>
    <dgm:cxn modelId="{3B84C279-5CDD-4CD8-8835-57C2A746FF42}" type="presOf" srcId="{7862049F-B8D8-42DE-8C0A-EFE056F28377}" destId="{372E810B-3CA0-4E85-B1B2-CB43F5ADBA53}" srcOrd="0" destOrd="0" presId="urn:microsoft.com/office/officeart/2018/5/layout/IconCircleLabelList"/>
    <dgm:cxn modelId="{1D181C82-8802-44C0-95E1-171E488EECA9}" type="presOf" srcId="{D912B84D-1855-415E-B875-B20A5184B69E}" destId="{B2631DD0-8154-4207-86FE-E968003CCDFC}" srcOrd="0" destOrd="0" presId="urn:microsoft.com/office/officeart/2018/5/layout/IconCircleLabelList"/>
    <dgm:cxn modelId="{368EF7AC-B531-433F-A33C-F1A344FBCEF0}" type="presOf" srcId="{230B0EFB-05F8-4DF7-9C13-90F00B6D18E8}" destId="{0041C14F-4603-47B6-B497-45964A69F027}" srcOrd="0" destOrd="0" presId="urn:microsoft.com/office/officeart/2018/5/layout/IconCircleLabelList"/>
    <dgm:cxn modelId="{85FF3EB0-BCDC-4E60-BD80-087FDDB1A860}" srcId="{E52DD894-403F-482A-8754-F81EC612F7DD}" destId="{D912B84D-1855-415E-B875-B20A5184B69E}" srcOrd="0" destOrd="0" parTransId="{30DEDB36-6F5C-42A5-B142-94BBA08AA976}" sibTransId="{43F37227-EBEA-42C6-954E-56A0A8FD2119}"/>
    <dgm:cxn modelId="{36D78AB5-3BAA-4E94-A7FB-F096790BC001}" srcId="{E52DD894-403F-482A-8754-F81EC612F7DD}" destId="{539387B6-CD84-4E17-AD37-D47A19BF5A54}" srcOrd="2" destOrd="0" parTransId="{C341E8B5-17F3-4EB1-9506-2FA3A3CB296C}" sibTransId="{8F5CE65E-CD3E-4672-BA64-EA580A55E1A1}"/>
    <dgm:cxn modelId="{588231E2-7C2C-4C45-9F29-24F0C227F262}" srcId="{E52DD894-403F-482A-8754-F81EC612F7DD}" destId="{230B0EFB-05F8-4DF7-9C13-90F00B6D18E8}" srcOrd="3" destOrd="0" parTransId="{9BDCF62B-6299-4956-8EF0-112576AFA1EF}" sibTransId="{3BB87F7F-7CDD-4588-9246-01B6A64FBFF5}"/>
    <dgm:cxn modelId="{6FBC9657-C1B2-46E6-96E0-FD9800AD5A6D}" type="presParOf" srcId="{E3B9EB3B-81F6-47D2-BA1A-186BCD42ECC8}" destId="{66824210-E7E4-428E-9B34-0DC158512207}" srcOrd="0" destOrd="0" presId="urn:microsoft.com/office/officeart/2018/5/layout/IconCircleLabelList"/>
    <dgm:cxn modelId="{442108AC-EB23-4407-BFF3-B2EA06BE2885}" type="presParOf" srcId="{66824210-E7E4-428E-9B34-0DC158512207}" destId="{6FCFCE1F-2198-4A6D-BC57-C4C2CBEFEBAA}" srcOrd="0" destOrd="0" presId="urn:microsoft.com/office/officeart/2018/5/layout/IconCircleLabelList"/>
    <dgm:cxn modelId="{6D2774D7-E45D-4BEB-9EBB-7E50C08713BA}" type="presParOf" srcId="{66824210-E7E4-428E-9B34-0DC158512207}" destId="{38D2BCC4-55C4-42D5-B7EC-8CDD30545857}" srcOrd="1" destOrd="0" presId="urn:microsoft.com/office/officeart/2018/5/layout/IconCircleLabelList"/>
    <dgm:cxn modelId="{32AA5272-C9FB-4FAD-AE7E-A2BB21263F9D}" type="presParOf" srcId="{66824210-E7E4-428E-9B34-0DC158512207}" destId="{7E36723B-13A7-4791-A40E-12F3186E106B}" srcOrd="2" destOrd="0" presId="urn:microsoft.com/office/officeart/2018/5/layout/IconCircleLabelList"/>
    <dgm:cxn modelId="{C3A8D0C0-0BDA-46E7-AB5F-F7B83C17BC60}" type="presParOf" srcId="{66824210-E7E4-428E-9B34-0DC158512207}" destId="{B2631DD0-8154-4207-86FE-E968003CCDFC}" srcOrd="3" destOrd="0" presId="urn:microsoft.com/office/officeart/2018/5/layout/IconCircleLabelList"/>
    <dgm:cxn modelId="{4814CB0E-ED7A-4B2D-9CCA-AF330A3F64D0}" type="presParOf" srcId="{E3B9EB3B-81F6-47D2-BA1A-186BCD42ECC8}" destId="{141EA856-606F-46EF-A2DE-BF9CF740CC40}" srcOrd="1" destOrd="0" presId="urn:microsoft.com/office/officeart/2018/5/layout/IconCircleLabelList"/>
    <dgm:cxn modelId="{72246D7D-5EB8-435B-9E44-410117C59541}" type="presParOf" srcId="{E3B9EB3B-81F6-47D2-BA1A-186BCD42ECC8}" destId="{F1629280-9F52-4AC6-8787-9EE09AFC5A16}" srcOrd="2" destOrd="0" presId="urn:microsoft.com/office/officeart/2018/5/layout/IconCircleLabelList"/>
    <dgm:cxn modelId="{AF5FC9C3-2019-49CF-8CAA-B6B0A8AA1B8D}" type="presParOf" srcId="{F1629280-9F52-4AC6-8787-9EE09AFC5A16}" destId="{4E7E09D9-C678-483D-AD99-895297290EA3}" srcOrd="0" destOrd="0" presId="urn:microsoft.com/office/officeart/2018/5/layout/IconCircleLabelList"/>
    <dgm:cxn modelId="{85D0A5FB-5A09-472D-B93E-3B0D30022AC0}" type="presParOf" srcId="{F1629280-9F52-4AC6-8787-9EE09AFC5A16}" destId="{9B44D3ED-FE0D-4646-8ABA-38AE90307FFE}" srcOrd="1" destOrd="0" presId="urn:microsoft.com/office/officeart/2018/5/layout/IconCircleLabelList"/>
    <dgm:cxn modelId="{FFB1D906-F795-4C3D-B2E1-0CAD9AB4E282}" type="presParOf" srcId="{F1629280-9F52-4AC6-8787-9EE09AFC5A16}" destId="{015434CF-7893-42F7-BD2F-B347724EEB52}" srcOrd="2" destOrd="0" presId="urn:microsoft.com/office/officeart/2018/5/layout/IconCircleLabelList"/>
    <dgm:cxn modelId="{846DE4AF-BB2E-4D14-8D92-E97F282A4D26}" type="presParOf" srcId="{F1629280-9F52-4AC6-8787-9EE09AFC5A16}" destId="{372E810B-3CA0-4E85-B1B2-CB43F5ADBA53}" srcOrd="3" destOrd="0" presId="urn:microsoft.com/office/officeart/2018/5/layout/IconCircleLabelList"/>
    <dgm:cxn modelId="{0F15A83F-8B4C-42E5-B4ED-9ADF06312D1D}" type="presParOf" srcId="{E3B9EB3B-81F6-47D2-BA1A-186BCD42ECC8}" destId="{D156A74A-DAFC-4092-AECE-17A571DFB59F}" srcOrd="3" destOrd="0" presId="urn:microsoft.com/office/officeart/2018/5/layout/IconCircleLabelList"/>
    <dgm:cxn modelId="{A731D8B2-DF08-47CC-94F6-67F1E9E08BAF}" type="presParOf" srcId="{E3B9EB3B-81F6-47D2-BA1A-186BCD42ECC8}" destId="{5D830F92-A1AD-4881-A491-258E04EA5C13}" srcOrd="4" destOrd="0" presId="urn:microsoft.com/office/officeart/2018/5/layout/IconCircleLabelList"/>
    <dgm:cxn modelId="{13E53552-08CE-4945-A170-52A46BF504D2}" type="presParOf" srcId="{5D830F92-A1AD-4881-A491-258E04EA5C13}" destId="{00426B7C-347B-464F-9D63-6976F529D14A}" srcOrd="0" destOrd="0" presId="urn:microsoft.com/office/officeart/2018/5/layout/IconCircleLabelList"/>
    <dgm:cxn modelId="{D0CF1251-9ED4-47CE-ADB8-5A3DF69C983A}" type="presParOf" srcId="{5D830F92-A1AD-4881-A491-258E04EA5C13}" destId="{24767E38-FF4A-4690-94DF-8D5704A3A3FB}" srcOrd="1" destOrd="0" presId="urn:microsoft.com/office/officeart/2018/5/layout/IconCircleLabelList"/>
    <dgm:cxn modelId="{018C2541-3772-40FB-89B5-2090FBBD2A8D}" type="presParOf" srcId="{5D830F92-A1AD-4881-A491-258E04EA5C13}" destId="{C04A23B7-3384-42F0-8120-8D7C47D92492}" srcOrd="2" destOrd="0" presId="urn:microsoft.com/office/officeart/2018/5/layout/IconCircleLabelList"/>
    <dgm:cxn modelId="{60AE0497-E4AB-4A21-AE07-C7526734C584}" type="presParOf" srcId="{5D830F92-A1AD-4881-A491-258E04EA5C13}" destId="{7C250F29-61C0-42EF-8017-D43DA6F57293}" srcOrd="3" destOrd="0" presId="urn:microsoft.com/office/officeart/2018/5/layout/IconCircleLabelList"/>
    <dgm:cxn modelId="{1A037555-4AEE-4C30-A801-5D78D698D6DB}" type="presParOf" srcId="{E3B9EB3B-81F6-47D2-BA1A-186BCD42ECC8}" destId="{AC68FD49-0D5F-4419-8A35-0E54FF733478}" srcOrd="5" destOrd="0" presId="urn:microsoft.com/office/officeart/2018/5/layout/IconCircleLabelList"/>
    <dgm:cxn modelId="{8818385E-6DA4-44BB-80F6-A40A31306389}" type="presParOf" srcId="{E3B9EB3B-81F6-47D2-BA1A-186BCD42ECC8}" destId="{C7620D95-CF28-431C-8458-2056C4B6662B}" srcOrd="6" destOrd="0" presId="urn:microsoft.com/office/officeart/2018/5/layout/IconCircleLabelList"/>
    <dgm:cxn modelId="{A443B542-1B4F-4C12-A647-F0C538FDE328}" type="presParOf" srcId="{C7620D95-CF28-431C-8458-2056C4B6662B}" destId="{4C91B72F-0BCC-4641-AED0-EDF5E1B948D4}" srcOrd="0" destOrd="0" presId="urn:microsoft.com/office/officeart/2018/5/layout/IconCircleLabelList"/>
    <dgm:cxn modelId="{840B5E99-5E0E-44D7-8E19-2C21D7A27BDD}" type="presParOf" srcId="{C7620D95-CF28-431C-8458-2056C4B6662B}" destId="{2E5A3959-6BEF-4E52-B1B6-EDA274913B58}" srcOrd="1" destOrd="0" presId="urn:microsoft.com/office/officeart/2018/5/layout/IconCircleLabelList"/>
    <dgm:cxn modelId="{35FAEF8A-F89A-41FE-BC47-AF896D05006A}" type="presParOf" srcId="{C7620D95-CF28-431C-8458-2056C4B6662B}" destId="{738BFD29-7838-4C6F-B0D5-DC33EAB4DFD9}" srcOrd="2" destOrd="0" presId="urn:microsoft.com/office/officeart/2018/5/layout/IconCircleLabelList"/>
    <dgm:cxn modelId="{88E58FB0-D96B-4E4D-BE87-CDC7B69E594F}" type="presParOf" srcId="{C7620D95-CF28-431C-8458-2056C4B6662B}" destId="{0041C14F-4603-47B6-B497-45964A69F02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FCE1F-2198-4A6D-BC57-C4C2CBEFEBAA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2BCC4-55C4-42D5-B7EC-8CDD30545857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631DD0-8154-4207-86FE-E968003CCDFC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Combines tracking and planning</a:t>
          </a:r>
        </a:p>
      </dsp:txBody>
      <dsp:txXfrm>
        <a:off x="100682" y="2684598"/>
        <a:ext cx="2370489" cy="720000"/>
      </dsp:txXfrm>
    </dsp:sp>
    <dsp:sp modelId="{4E7E09D9-C678-483D-AD99-895297290EA3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44D3ED-FE0D-4646-8ABA-38AE90307FFE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E810B-3CA0-4E85-B1B2-CB43F5ADBA53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Provides meaningful insights</a:t>
          </a:r>
        </a:p>
      </dsp:txBody>
      <dsp:txXfrm>
        <a:off x="2886007" y="2684598"/>
        <a:ext cx="2370489" cy="720000"/>
      </dsp:txXfrm>
    </dsp:sp>
    <dsp:sp modelId="{00426B7C-347B-464F-9D63-6976F529D14A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767E38-FF4A-4690-94DF-8D5704A3A3FB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50F29-61C0-42EF-8017-D43DA6F57293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Improves financial awareness</a:t>
          </a:r>
        </a:p>
      </dsp:txBody>
      <dsp:txXfrm>
        <a:off x="5671332" y="2684598"/>
        <a:ext cx="2370489" cy="720000"/>
      </dsp:txXfrm>
    </dsp:sp>
    <dsp:sp modelId="{4C91B72F-0BCC-4641-AED0-EDF5E1B948D4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A3959-6BEF-4E52-B1B6-EDA274913B58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1C14F-4603-47B6-B497-45964A69F027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Scalable for future improvements</a:t>
          </a:r>
        </a:p>
      </dsp:txBody>
      <dsp:txXfrm>
        <a:off x="8456657" y="2684598"/>
        <a:ext cx="237048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F7A1-D70B-E846-242C-2EB3A3D9D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98B75-51A0-CDCC-F34B-0C8773E1B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D786B-CAF4-329D-A2DD-8DE92203D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CAB62-EE2D-91C3-AAAB-E52F68B5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B1BB6-B933-EA3C-C09C-5F5755393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0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C298F-9340-A23B-638B-664E02094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DEE44D-FB87-C3F8-82B6-F252A1BF0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48BC9-65EF-2CF2-ED42-F81A3680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ADCA8-CAF3-8B3D-7702-A0179D3C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C2A92-50CD-7035-A43E-D768C5C1B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0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2CC46B-5118-6C41-D9F4-C0C62B7D30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161B8A-C57C-7FF9-F1AC-B8259CF5B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799D7-F9D6-7155-8A2F-ED2867B4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B9B75-54EE-2A05-2926-6F75F4D7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D3755-019F-ACAF-AF5E-0C731DC2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6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E0F57-EDCD-F571-DE54-1FD31AEDC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400A6-5E2B-A972-BA05-DB440DA0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98DD9-4448-E555-1662-49A96492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A8F6C-519F-9DBF-AB62-EAE83346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262A9-C214-AA40-28EB-C24C603F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1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8B49A-5911-D0BC-23F3-9DD3F52B8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E5F9E-3D6B-6CF2-5B18-E14D77290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B4A7D-DE23-1B7D-F6E9-FEF0C39AC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917D4-0AAE-5EA5-384A-F0D9584CB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8EEB3-2B40-C30E-6DDB-C18122B8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BB879-79D4-7442-F968-1E7C2D956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B9B7-53CE-C15E-D98A-87D7D00DCF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C6A65-0BCC-2A47-CB2A-FC4FD4FA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3246F-2140-113F-EA9D-EACED085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4C1E2-C211-C43F-895F-9184A53A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85252-76C1-B131-321D-B3D9AB67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5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D210B-D1CC-FF8E-ADEE-F80069880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D9884-D27B-C96F-E51A-AF73E3476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E60B1-3290-4517-E93B-76A74299C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3D1E51-4166-CDB8-ACD8-EDC7FBA89A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D57CE-C686-DD50-8856-5AB9E97C4A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CC4DBE-572D-C1CF-7519-0AAC18597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A1238-371B-E7F5-76B0-46633DAAF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BFDD20-D358-F818-8B5D-89610966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609F-1C30-A4FA-4601-C870B044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58B4EF-AC80-A693-D7E6-9D782F468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B14F75-795C-1869-D993-8C078C0B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43CDF0-A793-F265-7671-D62A89B86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5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B11E8-6CB3-8475-8FAB-60A96040D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4B15DF-7C0E-8BEA-C8AE-117E8AFB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C1004-BB42-6B78-A397-9E80A1494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2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2877-E0A6-5A62-7AD4-60D71EB27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64294-17ED-E7EE-72A4-A24715FDF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1DDF9-2DC4-A1C1-5886-D4A78803F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67E21-CD10-7D41-AB1F-2AEA9E00F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9536A-3DD9-E7FB-578C-A4293355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4D33F-529C-36FF-C44F-B909CC69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8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260FF-98FC-6AD3-F85D-FC1BD3D63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A7D8E9-4786-E374-1ECB-1F7C54776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F1F31-B62F-8B28-8864-CE0227B60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12E46-6DE2-8024-7984-C3CDB47F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28F86-F645-F82D-5401-686A500B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21E75-4A27-65FF-C776-D4CF3A56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6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AA161D-D508-D9E1-3F7F-DC9EAFFF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2B825-EC38-4964-CB27-AF835B9E6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492D1-6DC4-8704-2FC2-B16B7B065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E7206F-3EE4-42DD-9236-6E4E6E27F88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BC395-1395-CB20-F2AD-CA52FC3C3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A8503-04B5-7E21-31A7-924B2F25A3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CF4CAF-9FD6-407A-8F96-FCEA87AF6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7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F18414D-1626-4996-AACB-23D3DE45B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0EEC1-572C-F546-2E83-790EABAEF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9283" y="707132"/>
            <a:ext cx="8586317" cy="2387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Finance Planner Web Application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BD603-0F2D-B9CA-EF9C-9870B5255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9283" y="3494783"/>
            <a:ext cx="5469127" cy="2201159"/>
          </a:xfrm>
        </p:spPr>
        <p:txBody>
          <a:bodyPr>
            <a:norm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Senior Design Project</a:t>
            </a:r>
          </a:p>
          <a:p>
            <a:pPr algn="l"/>
            <a:r>
              <a:rPr lang="en-US" sz="2800">
                <a:solidFill>
                  <a:schemeClr val="bg1"/>
                </a:solidFill>
              </a:rPr>
              <a:t>Heitor Buscariolo</a:t>
            </a:r>
          </a:p>
          <a:p>
            <a:pPr algn="l"/>
            <a:r>
              <a:rPr lang="en-US" sz="2800">
                <a:solidFill>
                  <a:schemeClr val="bg1"/>
                </a:solidFill>
              </a:rPr>
              <a:t>CSC 4384 – Dr. Zhang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7A9243D-8FC3-4B36-874B-55906B03F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929284" y="3209925"/>
            <a:ext cx="1026271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40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8BA987-27B9-63B8-BF60-3797605D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Conclusion</a:t>
            </a:r>
          </a:p>
        </p:txBody>
      </p:sp>
      <p:graphicFrame>
        <p:nvGraphicFramePr>
          <p:cNvPr id="42" name="Content Placeholder 2">
            <a:extLst>
              <a:ext uri="{FF2B5EF4-FFF2-40B4-BE49-F238E27FC236}">
                <a16:creationId xmlns:a16="http://schemas.microsoft.com/office/drawing/2014/main" id="{1881C258-1C6A-941A-1F35-56149B3FAA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79390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72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C0E82-1DBD-08FB-CE1F-184785B4B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About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73F5F-C9E2-F18A-A121-A99522674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Personal finance management tool</a:t>
            </a:r>
          </a:p>
          <a:p>
            <a:r>
              <a:rPr lang="en-US" sz="2000" dirty="0">
                <a:solidFill>
                  <a:schemeClr val="bg1"/>
                </a:solidFill>
              </a:rPr>
              <a:t>Tracks income and expenses</a:t>
            </a:r>
          </a:p>
          <a:p>
            <a:r>
              <a:rPr lang="en-US" sz="2000" dirty="0">
                <a:solidFill>
                  <a:schemeClr val="bg1"/>
                </a:solidFill>
              </a:rPr>
              <a:t>Helps users plan financial decisions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Focus on usability and real-world application</a:t>
            </a:r>
          </a:p>
        </p:txBody>
      </p:sp>
    </p:spTree>
    <p:extLst>
      <p:ext uri="{BB962C8B-B14F-4D97-AF65-F5344CB8AC3E}">
        <p14:creationId xmlns:p14="http://schemas.microsoft.com/office/powerpoint/2010/main" val="415819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8C385-B418-14A0-7ACF-A15FA6F61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chemeClr val="bg1"/>
                </a:solidFill>
              </a:rPr>
              <a:t>Problem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60BD6-B19C-DEAA-2D35-EB2E1F12F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Many apps only track expenses</a:t>
            </a:r>
          </a:p>
          <a:p>
            <a:r>
              <a:rPr lang="en-US" sz="2000">
                <a:solidFill>
                  <a:schemeClr val="bg1"/>
                </a:solidFill>
              </a:rPr>
              <a:t>Lack of financial insights</a:t>
            </a:r>
          </a:p>
          <a:p>
            <a:r>
              <a:rPr lang="en-US" sz="2000">
                <a:solidFill>
                  <a:schemeClr val="bg1"/>
                </a:solidFill>
              </a:rPr>
              <a:t>No planning or forecasting</a:t>
            </a:r>
          </a:p>
          <a:p>
            <a:r>
              <a:rPr lang="en-US" sz="2000">
                <a:solidFill>
                  <a:schemeClr val="bg1"/>
                </a:solidFill>
              </a:rPr>
              <a:t>Users struggle to understand spending behavior</a:t>
            </a:r>
          </a:p>
        </p:txBody>
      </p:sp>
    </p:spTree>
    <p:extLst>
      <p:ext uri="{BB962C8B-B14F-4D97-AF65-F5344CB8AC3E}">
        <p14:creationId xmlns:p14="http://schemas.microsoft.com/office/powerpoint/2010/main" val="553474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B63F03-02A6-BC9D-1F80-40428420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8000">
                <a:solidFill>
                  <a:schemeClr val="bg1"/>
                </a:solidFill>
              </a:rPr>
              <a:t>Solution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5075C-0F95-BA12-B13C-BCCDF08F5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Combines tracking + analysis</a:t>
            </a:r>
          </a:p>
          <a:p>
            <a:r>
              <a:rPr lang="en-US" sz="2000">
                <a:solidFill>
                  <a:schemeClr val="bg1"/>
                </a:solidFill>
              </a:rPr>
              <a:t>Provides real-time insights</a:t>
            </a:r>
          </a:p>
          <a:p>
            <a:r>
              <a:rPr lang="en-US" sz="2000">
                <a:solidFill>
                  <a:schemeClr val="bg1"/>
                </a:solidFill>
              </a:rPr>
              <a:t>Helps users plan budgets</a:t>
            </a:r>
          </a:p>
          <a:p>
            <a:r>
              <a:rPr lang="en-US" sz="2000">
                <a:solidFill>
                  <a:schemeClr val="bg1"/>
                </a:solidFill>
              </a:rPr>
              <a:t>Includes financial decision tools</a:t>
            </a:r>
          </a:p>
        </p:txBody>
      </p:sp>
    </p:spTree>
    <p:extLst>
      <p:ext uri="{BB962C8B-B14F-4D97-AF65-F5344CB8AC3E}">
        <p14:creationId xmlns:p14="http://schemas.microsoft.com/office/powerpoint/2010/main" val="3902113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17C0DD-A44A-5133-A2C7-FFBC84E86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Frameworks &amp; Technologies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B804F0B-59C4-F5F8-74A6-66AFB0890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Frontend:</a:t>
            </a:r>
          </a:p>
          <a:p>
            <a:r>
              <a:rPr lang="en-US" sz="2000" dirty="0">
                <a:solidFill>
                  <a:schemeClr val="bg1"/>
                </a:solidFill>
              </a:rPr>
              <a:t>React</a:t>
            </a:r>
          </a:p>
          <a:p>
            <a:r>
              <a:rPr lang="en-US" sz="2000" dirty="0">
                <a:solidFill>
                  <a:schemeClr val="bg1"/>
                </a:solidFill>
              </a:rPr>
              <a:t>Chart.js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Backend:</a:t>
            </a:r>
          </a:p>
          <a:p>
            <a:r>
              <a:rPr lang="en-US" sz="2000" dirty="0">
                <a:solidFill>
                  <a:schemeClr val="bg1"/>
                </a:solidFill>
              </a:rPr>
              <a:t>Flask (Python)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Frontend         API        Backend          Database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1025ED8E-BFC0-C2B1-42ED-3FB6F49F11C6}"/>
              </a:ext>
            </a:extLst>
          </p:cNvPr>
          <p:cNvSpPr/>
          <p:nvPr/>
        </p:nvSpPr>
        <p:spPr>
          <a:xfrm>
            <a:off x="7260336" y="4251960"/>
            <a:ext cx="356616" cy="283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1D5A110-2ECF-8B7B-3031-80E5A19CF81A}"/>
              </a:ext>
            </a:extLst>
          </p:cNvPr>
          <p:cNvSpPr/>
          <p:nvPr/>
        </p:nvSpPr>
        <p:spPr>
          <a:xfrm>
            <a:off x="8046201" y="4251960"/>
            <a:ext cx="356616" cy="283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42FBFAD-8B03-0410-4143-EB7FEFB523AF}"/>
              </a:ext>
            </a:extLst>
          </p:cNvPr>
          <p:cNvSpPr/>
          <p:nvPr/>
        </p:nvSpPr>
        <p:spPr>
          <a:xfrm>
            <a:off x="9462989" y="4251960"/>
            <a:ext cx="356616" cy="283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34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FEB71-7503-F92C-214D-C2147710C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7400" dirty="0">
                <a:solidFill>
                  <a:schemeClr val="bg1"/>
                </a:solidFill>
              </a:rPr>
              <a:t>Database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93EA7-5E58-6FB3-D511-CA9CCB09E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SQLite database</a:t>
            </a:r>
          </a:p>
          <a:p>
            <a:r>
              <a:rPr lang="en-US" sz="2000" dirty="0">
                <a:solidFill>
                  <a:schemeClr val="bg1"/>
                </a:solidFill>
              </a:rPr>
              <a:t>Stores transactions and budgets</a:t>
            </a:r>
          </a:p>
          <a:p>
            <a:r>
              <a:rPr lang="en-US" sz="2000" dirty="0">
                <a:solidFill>
                  <a:schemeClr val="bg1"/>
                </a:solidFill>
              </a:rPr>
              <a:t>Organized into structured tables</a:t>
            </a:r>
          </a:p>
          <a:p>
            <a:r>
              <a:rPr lang="en-US" sz="2000" dirty="0">
                <a:solidFill>
                  <a:schemeClr val="bg1"/>
                </a:solidFill>
              </a:rPr>
              <a:t>Efficient for small-scale applications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Tables:</a:t>
            </a:r>
          </a:p>
          <a:p>
            <a:r>
              <a:rPr lang="en-US" sz="2000" dirty="0">
                <a:solidFill>
                  <a:schemeClr val="bg1"/>
                </a:solidFill>
              </a:rPr>
              <a:t>Users</a:t>
            </a:r>
          </a:p>
          <a:p>
            <a:r>
              <a:rPr lang="en-US" sz="2000" dirty="0">
                <a:solidFill>
                  <a:schemeClr val="bg1"/>
                </a:solidFill>
              </a:rPr>
              <a:t>Transactions</a:t>
            </a:r>
          </a:p>
          <a:p>
            <a:r>
              <a:rPr lang="en-US" sz="2000" dirty="0">
                <a:solidFill>
                  <a:schemeClr val="bg1"/>
                </a:solidFill>
              </a:rPr>
              <a:t>Budgets</a:t>
            </a:r>
          </a:p>
        </p:txBody>
      </p:sp>
    </p:spTree>
    <p:extLst>
      <p:ext uri="{BB962C8B-B14F-4D97-AF65-F5344CB8AC3E}">
        <p14:creationId xmlns:p14="http://schemas.microsoft.com/office/powerpoint/2010/main" val="1037515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32521-9596-AB02-24BB-8D206CF1C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Core Features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C0C6A-33CD-AF84-6493-DDFF07B8D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Add / Edit/ Delete transactions</a:t>
            </a:r>
          </a:p>
          <a:p>
            <a:r>
              <a:rPr lang="en-US" sz="2000">
                <a:solidFill>
                  <a:schemeClr val="bg1"/>
                </a:solidFill>
              </a:rPr>
              <a:t>Income and expense categorization</a:t>
            </a:r>
          </a:p>
          <a:p>
            <a:r>
              <a:rPr lang="en-US" sz="2000">
                <a:solidFill>
                  <a:schemeClr val="bg1"/>
                </a:solidFill>
              </a:rPr>
              <a:t>Budget tracking per category</a:t>
            </a:r>
          </a:p>
          <a:p>
            <a:r>
              <a:rPr lang="en-US" sz="2000">
                <a:solidFill>
                  <a:schemeClr val="bg1"/>
                </a:solidFill>
              </a:rPr>
              <a:t>Interactive charts and dashboard</a:t>
            </a:r>
          </a:p>
        </p:txBody>
      </p:sp>
    </p:spTree>
    <p:extLst>
      <p:ext uri="{BB962C8B-B14F-4D97-AF65-F5344CB8AC3E}">
        <p14:creationId xmlns:p14="http://schemas.microsoft.com/office/powerpoint/2010/main" val="227970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00754B-8E54-A36A-695F-07C8F100D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Intelligent Features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9C65C-2DDD-1A73-92DD-99B874B63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Budget Warnings (80% threshold)</a:t>
            </a:r>
          </a:p>
          <a:p>
            <a:r>
              <a:rPr lang="en-US" sz="2000">
                <a:solidFill>
                  <a:schemeClr val="bg1"/>
                </a:solidFill>
              </a:rPr>
              <a:t>Over-budget detection</a:t>
            </a:r>
          </a:p>
          <a:p>
            <a:r>
              <a:rPr lang="en-US" sz="2000">
                <a:solidFill>
                  <a:schemeClr val="bg1"/>
                </a:solidFill>
              </a:rPr>
              <a:t>Projected spending</a:t>
            </a:r>
          </a:p>
          <a:p>
            <a:r>
              <a:rPr lang="en-US" sz="2000">
                <a:solidFill>
                  <a:schemeClr val="bg1"/>
                </a:solidFill>
              </a:rPr>
              <a:t>Financial Health insights</a:t>
            </a:r>
          </a:p>
          <a:p>
            <a:r>
              <a:rPr lang="en-US" sz="2000">
                <a:solidFill>
                  <a:schemeClr val="bg1"/>
                </a:solidFill>
              </a:rPr>
              <a:t>Debt Payoff planner</a:t>
            </a:r>
          </a:p>
        </p:txBody>
      </p:sp>
    </p:spTree>
    <p:extLst>
      <p:ext uri="{BB962C8B-B14F-4D97-AF65-F5344CB8AC3E}">
        <p14:creationId xmlns:p14="http://schemas.microsoft.com/office/powerpoint/2010/main" val="87479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3E1B67-1AE8-4851-5DB0-8DAC2FF54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41" y="1450655"/>
            <a:ext cx="3932030" cy="3956690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Live Demonstration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1450655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14141" y="5408571"/>
            <a:ext cx="393203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AE06D-815C-F8B5-1E73-1AD3EE194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08061"/>
            <a:ext cx="5008901" cy="4571972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Dashboard overview</a:t>
            </a:r>
          </a:p>
          <a:p>
            <a:r>
              <a:rPr lang="en-US" sz="2000">
                <a:solidFill>
                  <a:schemeClr val="bg1"/>
                </a:solidFill>
              </a:rPr>
              <a:t>Add transaction</a:t>
            </a:r>
          </a:p>
          <a:p>
            <a:r>
              <a:rPr lang="en-US" sz="2000">
                <a:solidFill>
                  <a:schemeClr val="bg1"/>
                </a:solidFill>
              </a:rPr>
              <a:t>Budget tracking</a:t>
            </a:r>
          </a:p>
          <a:p>
            <a:r>
              <a:rPr lang="en-US" sz="2000">
                <a:solidFill>
                  <a:schemeClr val="bg1"/>
                </a:solidFill>
              </a:rPr>
              <a:t>Reports page</a:t>
            </a:r>
          </a:p>
          <a:p>
            <a:r>
              <a:rPr lang="en-US" sz="2000">
                <a:solidFill>
                  <a:schemeClr val="bg1"/>
                </a:solidFill>
              </a:rPr>
              <a:t>Debt planner</a:t>
            </a:r>
          </a:p>
        </p:txBody>
      </p:sp>
    </p:spTree>
    <p:extLst>
      <p:ext uri="{BB962C8B-B14F-4D97-AF65-F5344CB8AC3E}">
        <p14:creationId xmlns:p14="http://schemas.microsoft.com/office/powerpoint/2010/main" val="899832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176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Finance Planner Web Application</vt:lpstr>
      <vt:lpstr>About</vt:lpstr>
      <vt:lpstr>Problem</vt:lpstr>
      <vt:lpstr>Solution</vt:lpstr>
      <vt:lpstr>Frameworks &amp; Technologies</vt:lpstr>
      <vt:lpstr>Database</vt:lpstr>
      <vt:lpstr>Core Features</vt:lpstr>
      <vt:lpstr>Intelligent Features</vt:lpstr>
      <vt:lpstr>Live Demonstration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Heitor Grava Buscariolo</dc:creator>
  <cp:lastModifiedBy>Heitor Grava Buscariolo</cp:lastModifiedBy>
  <cp:revision>3</cp:revision>
  <dcterms:created xsi:type="dcterms:W3CDTF">2026-04-14T02:39:20Z</dcterms:created>
  <dcterms:modified xsi:type="dcterms:W3CDTF">2026-04-15T16:45:09Z</dcterms:modified>
</cp:coreProperties>
</file>